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3" r:id="rId2"/>
    <p:sldId id="264" r:id="rId3"/>
    <p:sldId id="289" r:id="rId4"/>
    <p:sldId id="290" r:id="rId5"/>
    <p:sldId id="291" r:id="rId6"/>
    <p:sldId id="292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65" r:id="rId27"/>
    <p:sldId id="266" r:id="rId28"/>
    <p:sldId id="267" r:id="rId29"/>
    <p:sldId id="268" r:id="rId30"/>
    <p:sldId id="269" r:id="rId31"/>
    <p:sldId id="256" r:id="rId32"/>
    <p:sldId id="257" r:id="rId33"/>
    <p:sldId id="258" r:id="rId34"/>
    <p:sldId id="259" r:id="rId35"/>
    <p:sldId id="260" r:id="rId36"/>
    <p:sldId id="261" r:id="rId37"/>
    <p:sldId id="262" r:id="rId38"/>
    <p:sldId id="293" r:id="rId39"/>
    <p:sldId id="294" r:id="rId4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2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7298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33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0514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1402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3229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91070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7879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851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9444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23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518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9109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3253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122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975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2997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301DBA0-0D8C-4F12-B968-2F1E3BF881BF}" type="datetimeFigureOut">
              <a:rPr lang="ro-RO" smtClean="0"/>
              <a:t>22.01.2019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72A09-8797-4CF0-991D-41A65274C2A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52229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Semester Project 3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pooling System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978050"/>
            <a:ext cx="8825658" cy="1422750"/>
          </a:xfrm>
        </p:spPr>
        <p:txBody>
          <a:bodyPr>
            <a:normAutofit fontScale="62500" lnSpcReduction="20000"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Christian Sørensen, 267142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Cristian Guba, 254104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Flemming Vindelev, 251398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Ionel-Cristinel Putinica, 266123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Mihail Rumenov Kanchev, 266106</a:t>
            </a:r>
          </a:p>
        </p:txBody>
      </p:sp>
      <p:pic>
        <p:nvPicPr>
          <p:cNvPr id="1026" name="Picture 2" descr="Image result for car pool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113" y="41795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Why?</a:t>
            </a:r>
            <a:endParaRPr lang="bg-BG" altLang="ro-RO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ro-RO"/>
              <a:t>Is it time worthy?</a:t>
            </a:r>
          </a:p>
          <a:p>
            <a:endParaRPr lang="en-US" altLang="ro-RO"/>
          </a:p>
          <a:p>
            <a:endParaRPr lang="en-US" altLang="ro-RO"/>
          </a:p>
          <a:p>
            <a:r>
              <a:rPr lang="en-US" altLang="ro-RO"/>
              <a:t>How relevant is it?</a:t>
            </a:r>
          </a:p>
          <a:p>
            <a:endParaRPr lang="en-US" altLang="ro-RO"/>
          </a:p>
          <a:p>
            <a:endParaRPr lang="en-US" altLang="ro-RO"/>
          </a:p>
          <a:p>
            <a:r>
              <a:rPr lang="en-US" altLang="ro-RO"/>
              <a:t>Why the frick not?</a:t>
            </a:r>
            <a:endParaRPr lang="bg-BG" altLang="ro-RO"/>
          </a:p>
        </p:txBody>
      </p:sp>
      <p:pic>
        <p:nvPicPr>
          <p:cNvPr id="9221" name="Picture 5" descr="Image result for strong programmer 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28800"/>
            <a:ext cx="4419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Ultimate design</a:t>
            </a:r>
            <a:endParaRPr lang="bg-BG" altLang="ro-RO"/>
          </a:p>
        </p:txBody>
      </p:sp>
      <p:sp>
        <p:nvSpPr>
          <p:cNvPr id="10245" name="AutoShape 5" descr="3tie2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10247" name="AutoShape 7" descr="3tie2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10249" name="AutoShape 9" descr="3tie2r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o-RO" altLang="ro-RO"/>
          </a:p>
        </p:txBody>
      </p:sp>
      <p:pic>
        <p:nvPicPr>
          <p:cNvPr id="10250" name="Picture 10" descr="3tie2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40305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4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8610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82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Image result for LINQ 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8063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Back end</a:t>
            </a:r>
            <a:endParaRPr lang="bg-BG" altLang="ro-RO"/>
          </a:p>
        </p:txBody>
      </p:sp>
      <p:sp>
        <p:nvSpPr>
          <p:cNvPr id="12303" name="Rectangle 15"/>
          <p:cNvSpPr>
            <a:spLocks noGrp="1" noChangeArrowheads="1"/>
          </p:cNvSpPr>
          <p:nvPr>
            <p:ph idx="1"/>
          </p:nvPr>
        </p:nvSpPr>
        <p:spPr>
          <a:xfrm>
            <a:off x="5410200" y="2097088"/>
            <a:ext cx="4800600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ro-RO" dirty="0"/>
              <a:t>- Consistent code</a:t>
            </a:r>
          </a:p>
          <a:p>
            <a:pPr>
              <a:buFontTx/>
              <a:buNone/>
            </a:pPr>
            <a:endParaRPr lang="en-US" altLang="ro-RO" dirty="0"/>
          </a:p>
          <a:p>
            <a:pPr>
              <a:buFontTx/>
              <a:buNone/>
            </a:pPr>
            <a:endParaRPr lang="en-US" altLang="ro-RO" dirty="0"/>
          </a:p>
          <a:p>
            <a:pPr>
              <a:buFontTx/>
              <a:buNone/>
            </a:pPr>
            <a:endParaRPr lang="en-US" altLang="ro-RO" dirty="0"/>
          </a:p>
          <a:p>
            <a:pPr>
              <a:buFontTx/>
              <a:buNone/>
            </a:pPr>
            <a:r>
              <a:rPr lang="en-US" altLang="ro-RO" dirty="0"/>
              <a:t>- Migrations</a:t>
            </a:r>
          </a:p>
          <a:p>
            <a:pPr>
              <a:buFontTx/>
              <a:buNone/>
            </a:pPr>
            <a:endParaRPr lang="en-US" altLang="ro-RO" dirty="0"/>
          </a:p>
          <a:p>
            <a:pPr>
              <a:buFontTx/>
              <a:buNone/>
            </a:pPr>
            <a:endParaRPr lang="en-US" altLang="ro-RO" dirty="0"/>
          </a:p>
          <a:p>
            <a:pPr>
              <a:buFontTx/>
              <a:buNone/>
            </a:pPr>
            <a:endParaRPr lang="bg-BG" altLang="ro-RO" dirty="0"/>
          </a:p>
        </p:txBody>
      </p:sp>
      <p:pic>
        <p:nvPicPr>
          <p:cNvPr id="12300" name="Picture 12" descr="Image result for entity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02275"/>
            <a:ext cx="3371850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altLang="ro-RO"/>
              <a:t>Front end</a:t>
            </a:r>
            <a:endParaRPr lang="bg-BG" altLang="ro-RO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2438400"/>
            <a:ext cx="4572000" cy="3352800"/>
          </a:xfrm>
        </p:spPr>
        <p:txBody>
          <a:bodyPr/>
          <a:lstStyle/>
          <a:p>
            <a:r>
              <a:rPr lang="en-US" altLang="ro-RO"/>
              <a:t>Fully customizable GUI</a:t>
            </a:r>
          </a:p>
          <a:p>
            <a:r>
              <a:rPr lang="en-US" altLang="ro-RO"/>
              <a:t>Easy to implement front-end security</a:t>
            </a:r>
          </a:p>
          <a:p>
            <a:r>
              <a:rPr lang="en-US" altLang="ro-RO"/>
              <a:t>Input validation</a:t>
            </a:r>
          </a:p>
          <a:p>
            <a:r>
              <a:rPr lang="en-US" altLang="ro-RO"/>
              <a:t>MVC</a:t>
            </a:r>
            <a:endParaRPr lang="bg-BG" altLang="ro-RO"/>
          </a:p>
        </p:txBody>
      </p:sp>
      <p:pic>
        <p:nvPicPr>
          <p:cNvPr id="16389" name="Picture 5" descr="Image result for razor page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6401"/>
            <a:ext cx="373380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Image result for cookies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91000"/>
            <a:ext cx="4724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Middleware connections</a:t>
            </a:r>
            <a:endParaRPr lang="bg-BG" altLang="ro-RO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ro-RO"/>
              <a:t>Front to Mid. – Socket</a:t>
            </a:r>
          </a:p>
          <a:p>
            <a:r>
              <a:rPr lang="en-US" altLang="ro-RO"/>
              <a:t>Back to Mid. – Web Service</a:t>
            </a:r>
            <a:endParaRPr lang="bg-BG" altLang="ro-RO"/>
          </a:p>
        </p:txBody>
      </p:sp>
      <p:pic>
        <p:nvPicPr>
          <p:cNvPr id="17413" name="Picture 5" descr="Image result for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1" y="3260557"/>
            <a:ext cx="84582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Why?</a:t>
            </a:r>
            <a:endParaRPr lang="bg-BG" altLang="ro-RO"/>
          </a:p>
        </p:txBody>
      </p:sp>
      <p:pic>
        <p:nvPicPr>
          <p:cNvPr id="18437" name="Picture 5" descr="Image result for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09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Image result for time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1"/>
            <a:ext cx="75819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7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 descr="Image result for programming mo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58814"/>
            <a:ext cx="8267700" cy="551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1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32A67C0-C6E3-4149-846A-C03346FDA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Webservices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="" xmlns:a16="http://schemas.microsoft.com/office/drawing/2014/main" id="{518FBC9A-F2D5-4066-ADA2-70E821BFF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228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7" y="0"/>
            <a:ext cx="9905998" cy="147857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06628" y="1155032"/>
            <a:ext cx="12417493" cy="5871410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sz="5600" dirty="0" smtClean="0"/>
              <a:t>3 Tier Architecture Discussion               </a:t>
            </a:r>
          </a:p>
          <a:p>
            <a:pPr algn="ctr"/>
            <a:r>
              <a:rPr lang="en-US" sz="5600" dirty="0" smtClean="0"/>
              <a:t>Java, C#</a:t>
            </a:r>
          </a:p>
          <a:p>
            <a:pPr algn="ctr"/>
            <a:r>
              <a:rPr lang="en-US" sz="5600" dirty="0" smtClean="0"/>
              <a:t>Razor</a:t>
            </a:r>
          </a:p>
          <a:p>
            <a:pPr algn="ctr"/>
            <a:r>
              <a:rPr lang="en-US" sz="5600" dirty="0" smtClean="0"/>
              <a:t>Web Services</a:t>
            </a:r>
          </a:p>
          <a:p>
            <a:pPr algn="ctr"/>
            <a:r>
              <a:rPr lang="en-US" sz="5600" dirty="0" smtClean="0"/>
              <a:t>Sockets</a:t>
            </a:r>
          </a:p>
          <a:p>
            <a:pPr algn="ctr"/>
            <a:r>
              <a:rPr lang="en-US" sz="5600" dirty="0" smtClean="0"/>
              <a:t>Security</a:t>
            </a:r>
          </a:p>
          <a:p>
            <a:pPr algn="ctr"/>
            <a:r>
              <a:rPr lang="en-US" sz="5600" dirty="0"/>
              <a:t>Hashing</a:t>
            </a:r>
          </a:p>
          <a:p>
            <a:pPr algn="ctr"/>
            <a:r>
              <a:rPr lang="en-US" sz="5600" dirty="0"/>
              <a:t>Patterns</a:t>
            </a:r>
          </a:p>
          <a:p>
            <a:pPr algn="ctr"/>
            <a:r>
              <a:rPr lang="en-US" sz="5600" dirty="0"/>
              <a:t>Cookies</a:t>
            </a:r>
          </a:p>
          <a:p>
            <a:pPr algn="ctr"/>
            <a:r>
              <a:rPr lang="en-US" sz="5600" dirty="0"/>
              <a:t>Back-up Servers</a:t>
            </a:r>
          </a:p>
          <a:p>
            <a:pPr algn="ctr"/>
            <a:r>
              <a:rPr lang="en-US" sz="5600" dirty="0"/>
              <a:t>Monitoring</a:t>
            </a:r>
          </a:p>
          <a:p>
            <a:pPr algn="ctr"/>
            <a:r>
              <a:rPr lang="en-US" sz="5600" dirty="0"/>
              <a:t>Version </a:t>
            </a:r>
            <a:r>
              <a:rPr lang="en-US" sz="5600" dirty="0" smtClean="0"/>
              <a:t>Control</a:t>
            </a:r>
          </a:p>
          <a:p>
            <a:pPr algn="ctr"/>
            <a:r>
              <a:rPr lang="en-US" sz="5600" dirty="0" smtClean="0"/>
              <a:t>Rating System</a:t>
            </a:r>
          </a:p>
          <a:p>
            <a:pPr algn="ctr"/>
            <a:r>
              <a:rPr lang="en-US" sz="5600" dirty="0" smtClean="0"/>
              <a:t>Conclusion</a:t>
            </a:r>
            <a:endParaRPr lang="ro-RO" sz="56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85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164A124-A961-4C51-9033-68966584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Webservices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671672D8-FB86-4628-8CFF-FD7BC817B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 </a:t>
            </a:r>
            <a:r>
              <a:rPr lang="da-DK" dirty="0" err="1"/>
              <a:t>requirement</a:t>
            </a:r>
            <a:r>
              <a:rPr lang="da-DK" dirty="0"/>
              <a:t> for the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system must have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socket</a:t>
            </a:r>
            <a:r>
              <a:rPr lang="da-DK" dirty="0"/>
              <a:t> and webservice </a:t>
            </a:r>
            <a:r>
              <a:rPr lang="da-DK" dirty="0" err="1"/>
              <a:t>connections</a:t>
            </a:r>
            <a:r>
              <a:rPr lang="da-DK" dirty="0"/>
              <a:t>.</a:t>
            </a:r>
          </a:p>
          <a:p>
            <a:r>
              <a:rPr lang="da-DK" dirty="0"/>
              <a:t>The system is </a:t>
            </a:r>
            <a:r>
              <a:rPr lang="da-DK" dirty="0" err="1"/>
              <a:t>desigend</a:t>
            </a:r>
            <a:r>
              <a:rPr lang="da-DK" dirty="0"/>
              <a:t> to have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connections</a:t>
            </a:r>
            <a:endParaRPr lang="da-DK" dirty="0"/>
          </a:p>
          <a:p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: 1*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connection</a:t>
            </a:r>
            <a:r>
              <a:rPr lang="da-DK" dirty="0"/>
              <a:t>, 1*webservice</a:t>
            </a:r>
          </a:p>
        </p:txBody>
      </p:sp>
    </p:spTree>
    <p:extLst>
      <p:ext uri="{BB962C8B-B14F-4D97-AF65-F5344CB8AC3E}">
        <p14:creationId xmlns:p14="http://schemas.microsoft.com/office/powerpoint/2010/main" val="27318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D4013B7-1DB5-49C9-B803-FBE61C2D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Webservices?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E2EE0254-69AE-4FC4-A02E-C4C6FEF9F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Loose coupling </a:t>
            </a:r>
          </a:p>
          <a:p>
            <a:pPr lvl="1"/>
            <a:r>
              <a:rPr lang="en-US" dirty="0"/>
              <a:t>Allows services in various languages to communicate.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Provides security measurements (Https)</a:t>
            </a:r>
          </a:p>
          <a:p>
            <a:pPr lvl="1"/>
            <a:r>
              <a:rPr lang="en-US" dirty="0"/>
              <a:t>Often used through a API for additional security.</a:t>
            </a:r>
          </a:p>
          <a:p>
            <a:r>
              <a:rPr lang="en-US" dirty="0"/>
              <a:t>Process intensity</a:t>
            </a:r>
          </a:p>
          <a:p>
            <a:pPr lvl="1"/>
            <a:r>
              <a:rPr lang="en-US" dirty="0"/>
              <a:t>Stateless and require no constant connection</a:t>
            </a:r>
          </a:p>
          <a:p>
            <a:pPr lvl="1"/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8977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A7EFF0D-EAD9-488E-B383-E6C22234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Placement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BF2E8DF0-BDF5-4911-8BC9-29A80CEF2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database and middleware</a:t>
            </a:r>
          </a:p>
          <a:p>
            <a:r>
              <a:rPr lang="en-US" dirty="0"/>
              <a:t>We planned to monitor the connection between application and middleware tier.</a:t>
            </a:r>
          </a:p>
          <a:p>
            <a:pPr lvl="1"/>
            <a:r>
              <a:rPr lang="en-US" dirty="0"/>
              <a:t>Stateless would not allow that action.</a:t>
            </a:r>
          </a:p>
          <a:p>
            <a:r>
              <a:rPr lang="en-US" dirty="0"/>
              <a:t>Webservices made it easier to write to the database.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665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92C5F93-F238-46DB-BDAF-53F41F7B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Choice</a:t>
            </a:r>
            <a:r>
              <a:rPr lang="da-DK" dirty="0"/>
              <a:t> of webservice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13F2393A-A04F-45CB-A921-488B91B3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vs SOAP</a:t>
            </a:r>
          </a:p>
          <a:p>
            <a:endParaRPr lang="en-US" dirty="0"/>
          </a:p>
          <a:p>
            <a:r>
              <a:rPr lang="en-US" dirty="0"/>
              <a:t>REST is the winner!</a:t>
            </a:r>
          </a:p>
          <a:p>
            <a:pPr lvl="1"/>
            <a:r>
              <a:rPr lang="en-US" dirty="0"/>
              <a:t>Simple implementation in .NET</a:t>
            </a:r>
          </a:p>
          <a:p>
            <a:pPr lvl="1"/>
            <a:r>
              <a:rPr lang="en-US" dirty="0"/>
              <a:t>Sends Json objects</a:t>
            </a:r>
          </a:p>
          <a:p>
            <a:pPr lvl="1"/>
            <a:r>
              <a:rPr lang="en-US" dirty="0"/>
              <a:t>Relies only on HTTP</a:t>
            </a:r>
          </a:p>
        </p:txBody>
      </p:sp>
    </p:spTree>
    <p:extLst>
      <p:ext uri="{BB962C8B-B14F-4D97-AF65-F5344CB8AC3E}">
        <p14:creationId xmlns:p14="http://schemas.microsoft.com/office/powerpoint/2010/main" val="28826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BDE8E71-F877-4E25-943C-61C1FF7D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Middleware</a:t>
            </a:r>
            <a:r>
              <a:rPr lang="da-DK" dirty="0"/>
              <a:t> webservices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810EDF0B-7040-4F16-8BB9-826C61B1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Middleware</a:t>
            </a:r>
            <a:r>
              <a:rPr lang="da-DK" dirty="0"/>
              <a:t> </a:t>
            </a:r>
            <a:r>
              <a:rPr lang="da-DK" dirty="0" err="1"/>
              <a:t>implemented</a:t>
            </a:r>
            <a:r>
              <a:rPr lang="da-DK" dirty="0"/>
              <a:t> i JAVA</a:t>
            </a:r>
          </a:p>
          <a:p>
            <a:r>
              <a:rPr lang="da-DK" dirty="0" err="1"/>
              <a:t>Used</a:t>
            </a:r>
            <a:r>
              <a:rPr lang="da-DK" dirty="0"/>
              <a:t> </a:t>
            </a:r>
            <a:r>
              <a:rPr lang="da-DK" dirty="0" err="1"/>
              <a:t>Jersy</a:t>
            </a:r>
            <a:r>
              <a:rPr lang="da-DK" dirty="0"/>
              <a:t> </a:t>
            </a:r>
            <a:r>
              <a:rPr lang="da-DK" dirty="0" err="1"/>
              <a:t>external</a:t>
            </a:r>
            <a:r>
              <a:rPr lang="da-DK" dirty="0"/>
              <a:t> JAR files</a:t>
            </a:r>
          </a:p>
          <a:p>
            <a:r>
              <a:rPr lang="da-DK" dirty="0"/>
              <a:t>Handy but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implement</a:t>
            </a:r>
            <a:endParaRPr lang="da-DK" dirty="0"/>
          </a:p>
          <a:p>
            <a:r>
              <a:rPr lang="da-DK" dirty="0" err="1"/>
              <a:t>Jersy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a </a:t>
            </a:r>
            <a:r>
              <a:rPr lang="da-DK" dirty="0" err="1"/>
              <a:t>clinet</a:t>
            </a:r>
            <a:r>
              <a:rPr lang="da-DK" dirty="0"/>
              <a:t> for </a:t>
            </a:r>
            <a:r>
              <a:rPr lang="da-DK" dirty="0" err="1"/>
              <a:t>you</a:t>
            </a:r>
            <a:r>
              <a:rPr lang="da-DK" dirty="0"/>
              <a:t>.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553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A89E1D4-71F0-4AA6-A523-0858682A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Database tier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="" xmlns:a16="http://schemas.microsoft.com/office/drawing/2014/main" id="{DCEC6FB4-7267-45A4-A629-013030BB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Implemented</a:t>
            </a:r>
            <a:r>
              <a:rPr lang="da-DK" dirty="0"/>
              <a:t> in C#</a:t>
            </a:r>
          </a:p>
          <a:p>
            <a:r>
              <a:rPr lang="da-DK" dirty="0"/>
              <a:t>REST </a:t>
            </a:r>
            <a:r>
              <a:rPr lang="da-DK" dirty="0" err="1"/>
              <a:t>used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 web </a:t>
            </a:r>
            <a:r>
              <a:rPr lang="da-DK" dirty="0" err="1"/>
              <a:t>api</a:t>
            </a:r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771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Sockets and Security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82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Where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</a:t>
            </a:r>
            <a:r>
              <a:rPr lang="da-DK" dirty="0" err="1" smtClean="0"/>
              <a:t>sockets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1026" name="Picture 2" descr="Image result for whe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96269"/>
            <a:ext cx="45720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4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Why</a:t>
            </a:r>
            <a:r>
              <a:rPr lang="da-DK" dirty="0" smtClean="0"/>
              <a:t>?</a:t>
            </a:r>
            <a:endParaRPr lang="da-DK" dirty="0"/>
          </a:p>
        </p:txBody>
      </p:sp>
      <p:pic>
        <p:nvPicPr>
          <p:cNvPr id="2050" name="Picture 2" descr="Image result for Wh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How?</a:t>
            </a:r>
            <a:endParaRPr lang="da-DK" dirty="0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67" y="1975449"/>
            <a:ext cx="5903266" cy="405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2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A2F458-DB10-9E45-A731-71FF8BCD0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3 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318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Security</a:t>
            </a:r>
            <a:endParaRPr lang="da-DK" dirty="0"/>
          </a:p>
        </p:txBody>
      </p:sp>
      <p:pic>
        <p:nvPicPr>
          <p:cNvPr id="4098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Hashing</a:t>
            </a:r>
            <a:br>
              <a:rPr lang="en-US" dirty="0" smtClean="0"/>
            </a:br>
            <a:r>
              <a:rPr lang="en-US" dirty="0" smtClean="0"/>
              <a:t>Database Sanitization</a:t>
            </a:r>
            <a:endParaRPr lang="ro-RO" dirty="0"/>
          </a:p>
        </p:txBody>
      </p:sp>
      <p:pic>
        <p:nvPicPr>
          <p:cNvPr id="1026" name="Picture 2" descr="Image result for hash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95" y="1843296"/>
            <a:ext cx="5906610" cy="208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database sanit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58" y="4076538"/>
            <a:ext cx="7346056" cy="225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 Patterns</a:t>
            </a:r>
            <a:endParaRPr lang="ro-RO" dirty="0"/>
          </a:p>
        </p:txBody>
      </p:sp>
      <p:pic>
        <p:nvPicPr>
          <p:cNvPr id="2050" name="Picture 2" descr="Image result for design patterns programm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88" y="1906717"/>
            <a:ext cx="3792745" cy="379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ime running 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72" y="1548645"/>
            <a:ext cx="3181083" cy="17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ime running 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36" y="3940688"/>
            <a:ext cx="1985072" cy="21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eadl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499" y="3804806"/>
            <a:ext cx="3452285" cy="23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COOKIES!</a:t>
            </a:r>
            <a:endParaRPr lang="ro-RO" dirty="0"/>
          </a:p>
        </p:txBody>
      </p:sp>
      <p:pic>
        <p:nvPicPr>
          <p:cNvPr id="3074" name="Picture 2" descr="Image result for cookies softwa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8086" y="2052638"/>
            <a:ext cx="679760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ookie monste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083" y="391205"/>
            <a:ext cx="1013642" cy="101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okie monst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69" y="391205"/>
            <a:ext cx="687804" cy="11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Back-up Servers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9202" y="2175028"/>
            <a:ext cx="4819142" cy="2810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8" y="1809265"/>
            <a:ext cx="6527220" cy="3042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3722" y="4985327"/>
            <a:ext cx="47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Architecture Diagram</a:t>
            </a:r>
            <a:endParaRPr lang="ro-RO" dirty="0"/>
          </a:p>
        </p:txBody>
      </p:sp>
      <p:sp>
        <p:nvSpPr>
          <p:cNvPr id="8" name="TextBox 7"/>
          <p:cNvSpPr txBox="1"/>
          <p:nvPr/>
        </p:nvSpPr>
        <p:spPr>
          <a:xfrm>
            <a:off x="7687323" y="4985327"/>
            <a:ext cx="36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Architecture Diagram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4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Monitoring</a:t>
            </a:r>
            <a:endParaRPr lang="ro-RO" dirty="0"/>
          </a:p>
        </p:txBody>
      </p:sp>
      <p:pic>
        <p:nvPicPr>
          <p:cNvPr id="4098" name="Picture 2" descr="Image result for monitor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81" y="1504256"/>
            <a:ext cx="5905962" cy="454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Version Control</a:t>
            </a:r>
            <a:endParaRPr lang="ro-RO" dirty="0"/>
          </a:p>
        </p:txBody>
      </p:sp>
      <p:pic>
        <p:nvPicPr>
          <p:cNvPr id="5122" name="Picture 2" descr="Image result for github logo 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53" y="2890521"/>
            <a:ext cx="762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lack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5" y="8618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acebook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70" y="781236"/>
            <a:ext cx="1642030" cy="16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google drive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5" y="4216085"/>
            <a:ext cx="2462709" cy="24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dropbo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30" y="5117592"/>
            <a:ext cx="1380262" cy="13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gitbash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42" y="5348501"/>
            <a:ext cx="1215026" cy="12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Rating System</a:t>
            </a:r>
            <a:endParaRPr lang="ro-RO" dirty="0"/>
          </a:p>
        </p:txBody>
      </p:sp>
      <p:pic>
        <p:nvPicPr>
          <p:cNvPr id="1026" name="Picture 2" descr="Image result for rating syste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9295" y="1600200"/>
            <a:ext cx="6554387" cy="489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o-RO" dirty="0"/>
          </a:p>
        </p:txBody>
      </p:sp>
      <p:pic>
        <p:nvPicPr>
          <p:cNvPr id="1026" name="Picture 2" descr="Image result for conclus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501" y="417884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Thanks for your attention!</a:t>
            </a:r>
            <a:endParaRPr lang="ro-RO" dirty="0"/>
          </a:p>
        </p:txBody>
      </p:sp>
      <p:pic>
        <p:nvPicPr>
          <p:cNvPr id="1032" name="Picture 8" descr="Image result for thumbs up 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83" y="1442153"/>
            <a:ext cx="4230957" cy="42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5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CAC879-FA6E-DA41-81F3-C686FB89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Initial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017C795-D450-514C-9851-930E92CB5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021" y="1825625"/>
            <a:ext cx="9337957" cy="4351338"/>
          </a:xfrm>
        </p:spPr>
      </p:pic>
    </p:spTree>
    <p:extLst>
      <p:ext uri="{BB962C8B-B14F-4D97-AF65-F5344CB8AC3E}">
        <p14:creationId xmlns:p14="http://schemas.microsoft.com/office/powerpoint/2010/main" val="17498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ED1C32-3F86-C747-9ACF-D8629355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Updated</a:t>
            </a:r>
            <a:r>
              <a:rPr lang="da-DK" dirty="0"/>
              <a:t>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DDAB465-5F99-0C4C-A926-D4560E17B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852" y="1825625"/>
            <a:ext cx="9324295" cy="4351338"/>
          </a:xfrm>
        </p:spPr>
      </p:pic>
    </p:spTree>
    <p:extLst>
      <p:ext uri="{BB962C8B-B14F-4D97-AF65-F5344CB8AC3E}">
        <p14:creationId xmlns:p14="http://schemas.microsoft.com/office/powerpoint/2010/main" val="18640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BD2370C-C7DF-8542-B06F-46E8C66A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852" y="1825625"/>
            <a:ext cx="9324295" cy="4351338"/>
          </a:xfrm>
        </p:spPr>
      </p:pic>
    </p:spTree>
    <p:extLst>
      <p:ext uri="{BB962C8B-B14F-4D97-AF65-F5344CB8AC3E}">
        <p14:creationId xmlns:p14="http://schemas.microsoft.com/office/powerpoint/2010/main" val="9545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77508" y="0"/>
            <a:ext cx="9905998" cy="1478570"/>
          </a:xfrm>
        </p:spPr>
        <p:txBody>
          <a:bodyPr/>
          <a:lstStyle/>
          <a:p>
            <a:r>
              <a:rPr lang="en-US" altLang="ro-RO" dirty="0"/>
              <a:t>The Why? and How?</a:t>
            </a:r>
            <a:endParaRPr lang="bg-BG" altLang="ro-RO" dirty="0"/>
          </a:p>
        </p:txBody>
      </p:sp>
      <p:pic>
        <p:nvPicPr>
          <p:cNvPr id="6149" name="Picture 5" descr="Image result for thinking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146175"/>
            <a:ext cx="8343900" cy="553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3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50402555_979741695549335_4191098429683793920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100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48368449_320866665427766_58791260399337472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57600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46498382_1947578312213491_3229106779937832960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005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/>
              <a:t>A lot of ideas</a:t>
            </a:r>
            <a:endParaRPr lang="bg-BG" altLang="ro-RO"/>
          </a:p>
        </p:txBody>
      </p:sp>
      <p:pic>
        <p:nvPicPr>
          <p:cNvPr id="8197" name="Picture 5" descr="Image result for group idea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63" y="1357803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323</Words>
  <Application>Microsoft Office PowerPoint</Application>
  <PresentationFormat>Widescreen</PresentationFormat>
  <Paragraphs>100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Century Gothic</vt:lpstr>
      <vt:lpstr>Times New Roman</vt:lpstr>
      <vt:lpstr>Wingdings 3</vt:lpstr>
      <vt:lpstr>Ion</vt:lpstr>
      <vt:lpstr>Semester Project 3 Car pooling System</vt:lpstr>
      <vt:lpstr>Table of contents</vt:lpstr>
      <vt:lpstr>3 Tier Architecture</vt:lpstr>
      <vt:lpstr>Initial design</vt:lpstr>
      <vt:lpstr>Updated design</vt:lpstr>
      <vt:lpstr>PowerPoint Presentation</vt:lpstr>
      <vt:lpstr>The Why? and How?</vt:lpstr>
      <vt:lpstr>PowerPoint Presentation</vt:lpstr>
      <vt:lpstr>A lot of ideas</vt:lpstr>
      <vt:lpstr>Why?</vt:lpstr>
      <vt:lpstr>Ultimate design</vt:lpstr>
      <vt:lpstr>PowerPoint Presentation</vt:lpstr>
      <vt:lpstr>Back end</vt:lpstr>
      <vt:lpstr>Front end</vt:lpstr>
      <vt:lpstr>Middleware connections</vt:lpstr>
      <vt:lpstr>Why?</vt:lpstr>
      <vt:lpstr>PowerPoint Presentation</vt:lpstr>
      <vt:lpstr>PowerPoint Presentation</vt:lpstr>
      <vt:lpstr>Webservices</vt:lpstr>
      <vt:lpstr>Webservices</vt:lpstr>
      <vt:lpstr>Why Webservices?</vt:lpstr>
      <vt:lpstr>Placement</vt:lpstr>
      <vt:lpstr>Choice of webservice</vt:lpstr>
      <vt:lpstr>Middleware webservices</vt:lpstr>
      <vt:lpstr>Database tier</vt:lpstr>
      <vt:lpstr>Sockets and Security</vt:lpstr>
      <vt:lpstr>Where are the sockets?</vt:lpstr>
      <vt:lpstr>Why?</vt:lpstr>
      <vt:lpstr>How?</vt:lpstr>
      <vt:lpstr>Security</vt:lpstr>
      <vt:lpstr>Hashing Database Sanitization</vt:lpstr>
      <vt:lpstr>Design Patterns</vt:lpstr>
      <vt:lpstr>COOKIES!</vt:lpstr>
      <vt:lpstr>Back-up Servers</vt:lpstr>
      <vt:lpstr>Monitoring</vt:lpstr>
      <vt:lpstr>Version Control</vt:lpstr>
      <vt:lpstr>Rating System</vt:lpstr>
      <vt:lpstr>PowerPoint Presentation</vt:lpstr>
      <vt:lpstr>Thanks for your attention!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Hasing</dc:title>
  <dc:creator>RePack by Diakov</dc:creator>
  <cp:lastModifiedBy>RePack by Diakov</cp:lastModifiedBy>
  <cp:revision>31</cp:revision>
  <dcterms:created xsi:type="dcterms:W3CDTF">2019-01-20T14:53:17Z</dcterms:created>
  <dcterms:modified xsi:type="dcterms:W3CDTF">2019-01-22T16:15:51Z</dcterms:modified>
</cp:coreProperties>
</file>